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gif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Internet and You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sz="9600" dirty="0" smtClean="0"/>
              <a:t>Take care</a:t>
            </a:r>
          </a:p>
          <a:p>
            <a:r>
              <a:rPr lang="en-NZ" sz="9600" dirty="0" smtClean="0"/>
              <a:t>Be aware!</a:t>
            </a:r>
          </a:p>
          <a:p>
            <a:r>
              <a:rPr lang="en-NZ" sz="9600" dirty="0" smtClean="0"/>
              <a:t>Says Justin </a:t>
            </a:r>
            <a:r>
              <a:rPr lang="en-NZ" sz="1300" dirty="0" smtClean="0"/>
              <a:t>Brown, local NZ school boy</a:t>
            </a:r>
          </a:p>
          <a:p>
            <a:pPr marL="0" indent="0">
              <a:buNone/>
            </a:pPr>
            <a:endParaRPr lang="en-NZ" sz="1600" dirty="0" smtClean="0"/>
          </a:p>
        </p:txBody>
      </p:sp>
      <p:pic>
        <p:nvPicPr>
          <p:cNvPr id="2050" name="Picture 2" descr="http://www.lyvido.com/pics/justin-bie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359" y="18288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346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 orient="vert"/>
      </p:transition>
    </mc:Choice>
    <mc:Fallback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umbs.dreamstime.com/thumb_295/1217546696B438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0668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4400" y="51816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perfect family on a Saturday night enjoying time together on the computer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4479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rkyturner.files.wordpress.com/2011/01/stop_sig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8600"/>
            <a:ext cx="5553075" cy="555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mixedgroup-gasp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19600" y="57816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2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Did you know….</a:t>
            </a:r>
            <a:endParaRPr lang="en-NZ" dirty="0"/>
          </a:p>
        </p:txBody>
      </p:sp>
      <p:pic>
        <p:nvPicPr>
          <p:cNvPr id="3074" name="Picture 2" descr="http://theconversionconversation.com/wp-content/uploads/2010/08/baby_lapto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81200"/>
            <a:ext cx="404812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4800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2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4800"/>
            <a:ext cx="331927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://4.bp.blogspot.com/_oTjAJcTMW1Q/SwHDFs9GgLI/AAAAAAAAACk/q--MIc4uyk4/s320/professo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30480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09800" y="5562600"/>
            <a:ext cx="609600" cy="609600"/>
          </a:xfrm>
          <a:prstGeom prst="rect">
            <a:avLst/>
          </a:prstGeom>
        </p:spPr>
      </p:pic>
      <p:pic>
        <p:nvPicPr>
          <p:cNvPr id="1026" name="Picture 2" descr="http://www.files32.com/images/2d_3d_vertical_bar_graph_for_php-60636-scr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902075"/>
            <a:ext cx="2270125" cy="227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computer is used to collect data for the advertiser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4940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44</Words>
  <Application>Microsoft Office PowerPoint</Application>
  <PresentationFormat>On-screen Show (4:3)</PresentationFormat>
  <Paragraphs>7</Paragraphs>
  <Slides>5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Internet and You</vt:lpstr>
      <vt:lpstr>PowerPoint Presentation</vt:lpstr>
      <vt:lpstr>PowerPoint Presentation</vt:lpstr>
      <vt:lpstr>Did you know….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Annie Spratt</cp:lastModifiedBy>
  <cp:revision>9</cp:revision>
  <dcterms:created xsi:type="dcterms:W3CDTF">2006-08-16T00:00:00Z</dcterms:created>
  <dcterms:modified xsi:type="dcterms:W3CDTF">2011-05-28T07:02:11Z</dcterms:modified>
</cp:coreProperties>
</file>